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0B278-2F80-4508-810B-1DA37A26A049}" v="1" dt="2024-02-26T19:30:4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4609"/>
  </p:normalViewPr>
  <p:slideViewPr>
    <p:cSldViewPr snapToGrid="0">
      <p:cViewPr varScale="1">
        <p:scale>
          <a:sx n="67" d="100"/>
          <a:sy n="67" d="100"/>
        </p:scale>
        <p:origin x="7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DFB2-884C-8F54-1288-E8A937E7B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FBE56-425D-1257-D926-2F47FA61E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EFEF4-29E0-3AE1-5B43-1390BF11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BC08A-8597-C86A-F236-A1F8F495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CAB12-1D6E-B3A3-A1BE-E360904C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8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59A0-F4DE-0E92-A6A8-ADB29D0B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96903-6ED3-B874-161A-5AD83B17E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4AE3-FDE5-B17B-BA71-FC5690E7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06946-6620-9A82-A680-87CE1004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BD29-1B36-E4FE-C116-6F297ADB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52C31-3E5B-D878-09A1-5F52B5100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A5C35-01EB-1D24-9427-21AC59D9E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CC7AB-DFD7-B3AE-9A90-979F9CBE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33721-BD24-9BD8-35B8-927C842B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31DA-D092-9A42-756F-9D3ED80D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19D5-E8E4-64B1-DB03-D302F3E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39F6C-E77D-4440-5CC2-42FBD4E1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96F4-7B54-1DB1-F520-D7F16E8C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C663-2901-24FB-0267-2B73A641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64569-9707-4C7F-D4EB-E68A663A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9158-E17A-862E-7C81-1C86E457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7A197-D5E8-36CE-1B97-316C144B4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4715C-D6C9-903A-6DA5-066628CD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57E6-7C2B-F258-EAA6-9884054C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7B992-ECDD-49CD-414C-38A92004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1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B7AE-3AE0-A426-2319-CFAECD31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634BE-C22E-E3ED-F2F0-FA11B8E8C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B0E1A-365F-F710-7243-F2875C142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731EC-971B-B0D0-1AC3-A46EE082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B20E-2233-0A0D-0171-7B814F35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B9867-0FB3-AC5B-8DE8-FD6FA737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B147-E9F1-7E3F-CCCB-5E777787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118A6-CBD6-9652-CF56-BD6D8D15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65978-CA92-317A-563A-A9D212A4D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9DD72-F94D-202C-F348-7B3B0F5D3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28A2B-A028-BF73-13E7-CB0719606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2C61-C13A-6A34-25F9-07F135FD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3B383-08E4-5F78-ED3F-B4138F1B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CE43C-AAC2-CD1E-FCD3-40A80558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2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752-EE37-E44F-44FC-E4D4914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B5F49-91F2-8B04-5954-7EF445A7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D8C38-FDE9-02D3-BAB0-8EDD6E20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E3F1C-231C-044D-F2C7-3ABABC14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401C5-590A-2F85-3CB7-0E33A413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F1B28-7622-9086-9DFA-96B8B87C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BF9E0-82CC-C578-4113-5E30EC5D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6790-4095-2697-B2ED-0340DC20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8C432-E3CB-965E-132F-7973FC984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35E6A-5246-D6F5-D41A-3A497983C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978D7-C8AB-36E7-54DE-F8D404A6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C4697-98BA-D807-86F5-3644D090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BC3E-D491-5E85-DF99-EDA7066A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8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F48D-A9AD-1271-157B-231F80C2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041BF-8A79-B1FD-E060-05EA2D547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8E86D-BE81-1D04-5A49-9FA5903B1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E587-FD8C-91EE-8F61-8FB6A928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267D8-6DF6-4C54-1026-62789F14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E4DDF-5119-3327-0643-64FF03BA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2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93C52-6898-720B-0528-B0DEE769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4CE2A-1BD2-6AA1-850A-20F6C9C7D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C696-D7C4-FCBF-CE2F-265B08D2C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FAFD-DA94-AF4C-BF4C-19F2E70B3CD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0290-7DDD-3783-E9CE-590A58E37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8D08D-7BDD-CD4C-1761-4435D79D8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42692-4956-D04B-83E4-667F5B82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4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09F05-CBB4-3EE5-6466-76FBAFA90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282" y="396988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Michael </a:t>
            </a:r>
            <a:r>
              <a:rPr lang="en-US" sz="4000" dirty="0" err="1">
                <a:solidFill>
                  <a:schemeClr val="tx2"/>
                </a:solidFill>
              </a:rPr>
              <a:t>Basazinew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F5C95-19B2-0DAD-B79D-DD68E1120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170" y="4618439"/>
            <a:ext cx="2934183" cy="41941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err="1">
                <a:solidFill>
                  <a:schemeClr val="tx2"/>
                </a:solidFill>
              </a:rPr>
              <a:t>mbasazin@gmu.edu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6B48482-C677-BF77-D4B4-E6E33AB0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0" y="2619662"/>
            <a:ext cx="4141760" cy="253307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A293EA-8256-1D93-8167-78FFAFECC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"/>
    </mc:Choice>
    <mc:Fallback xmlns="">
      <p:transition spd="slow" advTm="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646D2-C266-E693-3418-A27F3EC1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Get Fit!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B4D91-AA4E-82CE-1A72-CC4CFDB3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Workout app for any athletes to optimize their progress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An app that lets you understand each muscle group in depth</a:t>
            </a:r>
          </a:p>
          <a:p>
            <a:pPr lvl="1"/>
            <a:r>
              <a:rPr lang="en-US" sz="1600" dirty="0"/>
              <a:t>YouTube video</a:t>
            </a:r>
          </a:p>
          <a:p>
            <a:pPr lvl="1"/>
            <a:r>
              <a:rPr lang="en-US" sz="1600" dirty="0"/>
              <a:t>Articles from professional athletes/researchers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03AFF1-CAE1-FFEE-718D-25587F8C1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39" y="271136"/>
            <a:ext cx="3094706" cy="631572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9B077F-B39E-B0CB-0D89-8E2864A92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5"/>
    </mc:Choice>
    <mc:Fallback xmlns="">
      <p:transition spd="slow" advTm="2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4F1BC3-1925-E563-EB06-8D47780C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4" y="406144"/>
            <a:ext cx="2122930" cy="43325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82CBDE-4777-BFCA-61A4-06DC7788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81" y="406144"/>
            <a:ext cx="2122930" cy="4332512"/>
          </a:xfrm>
          <a:prstGeom prst="rect">
            <a:avLst/>
          </a:prstGeom>
        </p:spPr>
      </p:pic>
      <p:pic>
        <p:nvPicPr>
          <p:cNvPr id="5" name="Content Placeholder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E1838E90-A670-2EB0-729C-84DD5DBB3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09305" y="407466"/>
            <a:ext cx="2122930" cy="4332512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7F4ED1-4B43-F383-D16B-13C3FAA0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457" y="406146"/>
            <a:ext cx="2122929" cy="433251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77894B5-1577-1D6B-14C5-E42441EAC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56094"/>
            <a:ext cx="2946245" cy="180190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A0C84DD-7BE8-753F-5675-BAD8ED88E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8"/>
    </mc:Choice>
    <mc:Fallback xmlns="">
      <p:transition spd="slow" advTm="18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39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C19043-553F-5A09-B866-8C5D62233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3647" y="1791680"/>
            <a:ext cx="4984820" cy="3115512"/>
          </a:xfrm>
          <a:prstGeom prst="rect">
            <a:avLst/>
          </a:prstGeom>
        </p:spPr>
      </p:pic>
      <p:grpSp>
        <p:nvGrpSpPr>
          <p:cNvPr id="56" name="Group 4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8EBD0-F15D-E898-41A6-7972186B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79D9A-C5B5-7D7A-504E-C093D2041145}"/>
              </a:ext>
            </a:extLst>
          </p:cNvPr>
          <p:cNvSpPr txBox="1"/>
          <p:nvPr/>
        </p:nvSpPr>
        <p:spPr>
          <a:xfrm>
            <a:off x="786384" y="3637883"/>
            <a:ext cx="5692953" cy="3115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Better understanding of how iOS apps are created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New knowledge of Swift language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Ability to connect APIs for apps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Attention to detail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2DE778-3AC1-C2F1-8593-A8EFDC66D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24"/>
    </mc:Choice>
    <mc:Fallback xmlns="">
      <p:transition spd="slow" advTm="5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40C728-4E01-4237-82C8-9624DFA85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F1CFB22B-2D73-4F2C-953D-8C306B45B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819F58A9-E813-4511-BEF2-5B65BB728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742318-CD8E-A63A-C33F-76ED20479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19728" y="653615"/>
            <a:ext cx="2819466" cy="554000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9B0FD7-F3C7-F1EC-C2F0-BC4CDB3F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3" y="1582073"/>
            <a:ext cx="5074368" cy="1239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41467-00D0-DEB2-2687-2B8BF0E034BD}"/>
              </a:ext>
            </a:extLst>
          </p:cNvPr>
          <p:cNvSpPr txBox="1"/>
          <p:nvPr/>
        </p:nvSpPr>
        <p:spPr>
          <a:xfrm>
            <a:off x="786383" y="3038975"/>
            <a:ext cx="5074368" cy="3340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Tracking/keeping up with variable names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how to fix syntax errors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!, ?, 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Deleting buttons or undoing a step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AE82FD-29F4-DDE3-525D-1CC3396BB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88"/>
    </mc:Choice>
    <mc:Fallback xmlns="">
      <p:transition spd="slow" advTm="67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AE125-4672-9F3A-860A-AC4DBCC4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645" y="536435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dirty="0"/>
              <a:t>The Future of </a:t>
            </a:r>
            <a:r>
              <a:rPr lang="en-US" sz="5600" dirty="0" err="1"/>
              <a:t>EZworkout</a:t>
            </a:r>
            <a:endParaRPr lang="en-US" sz="5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BBA018-FA75-43BF-99E6-1F524572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673405-BF85-493E-8558-0DCBEDB2B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79610"/>
            <a:ext cx="4831130" cy="4078390"/>
          </a:xfrm>
          <a:custGeom>
            <a:avLst/>
            <a:gdLst>
              <a:gd name="connsiteX0" fmla="*/ 1960035 w 4831130"/>
              <a:gd name="connsiteY0" fmla="*/ 0 h 4078390"/>
              <a:gd name="connsiteX1" fmla="*/ 4831130 w 4831130"/>
              <a:gd name="connsiteY1" fmla="*/ 2871095 h 4078390"/>
              <a:gd name="connsiteX2" fmla="*/ 4605505 w 4831130"/>
              <a:gd name="connsiteY2" fmla="*/ 3988655 h 4078390"/>
              <a:gd name="connsiteX3" fmla="*/ 4562278 w 4831130"/>
              <a:gd name="connsiteY3" fmla="*/ 4078390 h 4078390"/>
              <a:gd name="connsiteX4" fmla="*/ 0 w 4831130"/>
              <a:gd name="connsiteY4" fmla="*/ 4078390 h 4078390"/>
              <a:gd name="connsiteX5" fmla="*/ 0 w 4831130"/>
              <a:gd name="connsiteY5" fmla="*/ 777181 h 4078390"/>
              <a:gd name="connsiteX6" fmla="*/ 133752 w 4831130"/>
              <a:gd name="connsiteY6" fmla="*/ 655619 h 4078390"/>
              <a:gd name="connsiteX7" fmla="*/ 1960035 w 4831130"/>
              <a:gd name="connsiteY7" fmla="*/ 0 h 40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130" h="4078390">
                <a:moveTo>
                  <a:pt x="1960035" y="0"/>
                </a:moveTo>
                <a:cubicBezTo>
                  <a:pt x="3545697" y="0"/>
                  <a:pt x="4831130" y="1285433"/>
                  <a:pt x="4831130" y="2871095"/>
                </a:cubicBezTo>
                <a:cubicBezTo>
                  <a:pt x="4831130" y="3267511"/>
                  <a:pt x="4750791" y="3645162"/>
                  <a:pt x="4605505" y="3988655"/>
                </a:cubicBezTo>
                <a:lnTo>
                  <a:pt x="4562278" y="4078390"/>
                </a:lnTo>
                <a:lnTo>
                  <a:pt x="0" y="4078390"/>
                </a:lnTo>
                <a:lnTo>
                  <a:pt x="0" y="777181"/>
                </a:lnTo>
                <a:lnTo>
                  <a:pt x="133752" y="655619"/>
                </a:lnTo>
                <a:cubicBezTo>
                  <a:pt x="630047" y="246040"/>
                  <a:pt x="1266308" y="0"/>
                  <a:pt x="19600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4EAE84-A813-4501-BC71-DBD14BA02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9782" y="1"/>
            <a:ext cx="4195674" cy="3095741"/>
          </a:xfrm>
          <a:custGeom>
            <a:avLst/>
            <a:gdLst>
              <a:gd name="connsiteX0" fmla="*/ 252211 w 4195674"/>
              <a:gd name="connsiteY0" fmla="*/ 0 h 3095741"/>
              <a:gd name="connsiteX1" fmla="*/ 3943464 w 4195674"/>
              <a:gd name="connsiteY1" fmla="*/ 0 h 3095741"/>
              <a:gd name="connsiteX2" fmla="*/ 4030816 w 4195674"/>
              <a:gd name="connsiteY2" fmla="*/ 181331 h 3095741"/>
              <a:gd name="connsiteX3" fmla="*/ 4195674 w 4195674"/>
              <a:gd name="connsiteY3" fmla="*/ 997904 h 3095741"/>
              <a:gd name="connsiteX4" fmla="*/ 2097837 w 4195674"/>
              <a:gd name="connsiteY4" fmla="*/ 3095741 h 3095741"/>
              <a:gd name="connsiteX5" fmla="*/ 0 w 4195674"/>
              <a:gd name="connsiteY5" fmla="*/ 997904 h 3095741"/>
              <a:gd name="connsiteX6" fmla="*/ 164859 w 4195674"/>
              <a:gd name="connsiteY6" fmla="*/ 181331 h 30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674" h="3095741">
                <a:moveTo>
                  <a:pt x="252211" y="0"/>
                </a:moveTo>
                <a:lnTo>
                  <a:pt x="3943464" y="0"/>
                </a:lnTo>
                <a:lnTo>
                  <a:pt x="4030816" y="181331"/>
                </a:lnTo>
                <a:cubicBezTo>
                  <a:pt x="4136972" y="432313"/>
                  <a:pt x="4195674" y="708253"/>
                  <a:pt x="4195674" y="997904"/>
                </a:cubicBezTo>
                <a:cubicBezTo>
                  <a:pt x="4195674" y="2156507"/>
                  <a:pt x="3256440" y="3095741"/>
                  <a:pt x="2097837" y="3095741"/>
                </a:cubicBezTo>
                <a:cubicBezTo>
                  <a:pt x="939234" y="3095741"/>
                  <a:pt x="0" y="2156507"/>
                  <a:pt x="0" y="997904"/>
                </a:cubicBezTo>
                <a:cubicBezTo>
                  <a:pt x="0" y="708253"/>
                  <a:pt x="58702" y="432313"/>
                  <a:pt x="164859" y="1813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791F8816-FBB7-F9AD-AAD6-E1667DEA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11" y="165871"/>
            <a:ext cx="2353922" cy="23539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24E0-350D-AD7E-E088-71909733E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5" cy="291387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Add a landing page that allows users to</a:t>
            </a:r>
          </a:p>
          <a:p>
            <a:pPr lvl="1"/>
            <a:r>
              <a:rPr lang="en-US" sz="2000" dirty="0"/>
              <a:t>Login</a:t>
            </a:r>
          </a:p>
          <a:p>
            <a:pPr lvl="1"/>
            <a:r>
              <a:rPr lang="en-US" sz="2000" dirty="0"/>
              <a:t>Select between workouts</a:t>
            </a:r>
          </a:p>
          <a:p>
            <a:pPr lvl="1"/>
            <a:r>
              <a:rPr lang="en-US" sz="2000" dirty="0"/>
              <a:t>Enter their progress and track them</a:t>
            </a:r>
          </a:p>
          <a:p>
            <a:pPr lvl="1"/>
            <a:r>
              <a:rPr lang="en-US" sz="2000" dirty="0"/>
              <a:t>Pick exercise challenges</a:t>
            </a:r>
          </a:p>
          <a:p>
            <a:r>
              <a:rPr lang="en-US" sz="2000" dirty="0"/>
              <a:t>Ability to share progress with other members</a:t>
            </a:r>
          </a:p>
          <a:p>
            <a:endParaRPr lang="en-US" sz="2000" dirty="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105EB36-682C-AB16-F31B-024613C03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39" y="3868266"/>
            <a:ext cx="2865781" cy="2385762"/>
          </a:xfrm>
          <a:prstGeom prst="rect">
            <a:avLst/>
          </a:prstGeom>
        </p:spPr>
      </p:pic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AF8AC1F-9504-9E65-76AB-BF5FFC290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23"/>
    </mc:Choice>
    <mc:Fallback xmlns="">
      <p:transition spd="slow" advTm="8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117</Words>
  <Application>Microsoft Office PowerPoint</Application>
  <PresentationFormat>Widescreen</PresentationFormat>
  <Paragraphs>25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Michael Basazinew</vt:lpstr>
      <vt:lpstr>Get Fit!</vt:lpstr>
      <vt:lpstr>PowerPoint Presentation</vt:lpstr>
      <vt:lpstr>Key concepts</vt:lpstr>
      <vt:lpstr>Challenges</vt:lpstr>
      <vt:lpstr>The Future of EZworkout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Michael Basazinew</dc:title>
  <dc:creator>Michael W Basazinew</dc:creator>
  <cp:lastModifiedBy>michaelbasazinew@gmail.com</cp:lastModifiedBy>
  <cp:revision>2</cp:revision>
  <dcterms:created xsi:type="dcterms:W3CDTF">2023-05-08T20:14:50Z</dcterms:created>
  <dcterms:modified xsi:type="dcterms:W3CDTF">2024-02-26T19:31:00Z</dcterms:modified>
</cp:coreProperties>
</file>